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Lora" pitchFamily="34" charset="0"/>
      <p:regular r:id="rId15"/>
    </p:embeddedFont>
    <p:embeddedFont>
      <p:font typeface="Lora" pitchFamily="34" charset="-122"/>
      <p:regular r:id="rId16"/>
    </p:embeddedFont>
    <p:embeddedFont>
      <p:font typeface="Lora" pitchFamily="34" charset="-120"/>
      <p:regular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 Your Store with ANKAR POS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Billing. Smarter Inventory. Designed for Indian Retailers.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507575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Rajkumar Ankar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Hidden Cost of Manual Retail Management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5" name="Text 2"/>
          <p:cNvSpPr/>
          <p:nvPr/>
        </p:nvSpPr>
        <p:spPr>
          <a:xfrm>
            <a:off x="922675" y="2444532"/>
            <a:ext cx="332303" cy="415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Lost Customers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Slow billing creates long queues. Customers leave frustrated.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9" name="Text 6"/>
          <p:cNvSpPr/>
          <p:nvPr/>
        </p:nvSpPr>
        <p:spPr>
          <a:xfrm>
            <a:off x="922675" y="3860423"/>
            <a:ext cx="332303" cy="415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89127" y="3884176"/>
            <a:ext cx="2769989" cy="3462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Growth Clarity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Without sales reports, you can't track business performance.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3" name="Text 10"/>
          <p:cNvSpPr/>
          <p:nvPr/>
        </p:nvSpPr>
        <p:spPr>
          <a:xfrm>
            <a:off x="922675" y="5276314"/>
            <a:ext cx="332303" cy="415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Problems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tracking leads to wastage or shortages.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7" name="Text 14"/>
          <p:cNvSpPr/>
          <p:nvPr/>
        </p:nvSpPr>
        <p:spPr>
          <a:xfrm>
            <a:off x="922675" y="6692205"/>
            <a:ext cx="332303" cy="415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Financial Risks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Cash mismanagement causes losses with no audit trail.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9518"/>
            <a:ext cx="1257383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Reasons Indian Stores Choose POS Systems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8225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5336" y="496454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Speedy Billing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35336" y="5460087"/>
            <a:ext cx="543020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errors and serve customers faster.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48225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62355" y="496454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62355" y="5460087"/>
            <a:ext cx="543032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sales and profits in real-time.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441519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658356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 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35336" y="7079099"/>
            <a:ext cx="543020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notified when inventory runs low.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6441519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62355" y="658356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62355" y="7079099"/>
            <a:ext cx="543032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loyalty through repeat sales.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1627"/>
            <a:ext cx="7188398" cy="6752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 for India. Made for You.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553" y="1909405"/>
            <a:ext cx="6231612" cy="33664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02855" y="1909405"/>
            <a:ext cx="516493" cy="51649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5" name="Text 2"/>
          <p:cNvSpPr/>
          <p:nvPr/>
        </p:nvSpPr>
        <p:spPr>
          <a:xfrm>
            <a:off x="7699058" y="1965067"/>
            <a:ext cx="324088" cy="4051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348901" y="1988225"/>
            <a:ext cx="270117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Bilingual Interface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48901" y="2555438"/>
            <a:ext cx="5485567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in Hindi or English. Your choice.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602855" y="3381732"/>
            <a:ext cx="516493" cy="51649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9" name="Text 6"/>
          <p:cNvSpPr/>
          <p:nvPr/>
        </p:nvSpPr>
        <p:spPr>
          <a:xfrm>
            <a:off x="7699058" y="3437394"/>
            <a:ext cx="324088" cy="4051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348901" y="3460552"/>
            <a:ext cx="270117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Works Offline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348901" y="4027765"/>
            <a:ext cx="5485567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internet? No problem. Keep billing.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7602855" y="4854059"/>
            <a:ext cx="516493" cy="51649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3" name="Text 10"/>
          <p:cNvSpPr/>
          <p:nvPr/>
        </p:nvSpPr>
        <p:spPr>
          <a:xfrm>
            <a:off x="7699058" y="4909721"/>
            <a:ext cx="324088" cy="4051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8348901" y="4932878"/>
            <a:ext cx="270117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Commands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348901" y="5500092"/>
            <a:ext cx="5485567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Simply say "Add 2 Colas" to update cart.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602855" y="6326386"/>
            <a:ext cx="516493" cy="51649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7" name="Text 14"/>
          <p:cNvSpPr/>
          <p:nvPr/>
        </p:nvSpPr>
        <p:spPr>
          <a:xfrm>
            <a:off x="7699058" y="6382048"/>
            <a:ext cx="324088" cy="4051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348901" y="6405205"/>
            <a:ext cx="2701171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GST Ready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348901" y="6972419"/>
            <a:ext cx="5485567" cy="367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Compliant invoices and easy tax filing.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214" y="625673"/>
            <a:ext cx="5350073" cy="6687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ANKAR POS in Action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2214" y="1635443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444752"/>
          </a:solidFill>
        </p:spPr>
      </p:sp>
      <p:sp>
        <p:nvSpPr>
          <p:cNvPr id="5" name="Text 2"/>
          <p:cNvSpPr/>
          <p:nvPr/>
        </p:nvSpPr>
        <p:spPr>
          <a:xfrm>
            <a:off x="6736794" y="1862733"/>
            <a:ext cx="2674977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Products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36794" y="2333387"/>
            <a:ext cx="7097792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 barcodes, use voice commands, or enter manually.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3209" y="3170158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444752"/>
          </a:solidFill>
        </p:spPr>
      </p:sp>
      <p:sp>
        <p:nvSpPr>
          <p:cNvPr id="8" name="Text 5"/>
          <p:cNvSpPr/>
          <p:nvPr/>
        </p:nvSpPr>
        <p:spPr>
          <a:xfrm>
            <a:off x="7077789" y="3397448"/>
            <a:ext cx="2674977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Sale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077789" y="3868103"/>
            <a:ext cx="6756797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cart calculates discounts automatically.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4323" y="4704874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444752"/>
          </a:solidFill>
        </p:spPr>
      </p:sp>
      <p:sp>
        <p:nvSpPr>
          <p:cNvPr id="11" name="Text 8"/>
          <p:cNvSpPr/>
          <p:nvPr/>
        </p:nvSpPr>
        <p:spPr>
          <a:xfrm>
            <a:off x="7418903" y="4932164"/>
            <a:ext cx="2674977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Performance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18903" y="5402818"/>
            <a:ext cx="6415683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daily, weekly, or monthly reports instantly.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5318" y="6239589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444752"/>
          </a:solidFill>
        </p:spPr>
      </p:sp>
      <p:sp>
        <p:nvSpPr>
          <p:cNvPr id="14" name="Text 11"/>
          <p:cNvSpPr/>
          <p:nvPr/>
        </p:nvSpPr>
        <p:spPr>
          <a:xfrm>
            <a:off x="7759898" y="6466880"/>
            <a:ext cx="2674977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 Inventory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759898" y="6937534"/>
            <a:ext cx="6074688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alerts when stock runs 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9518"/>
            <a:ext cx="1026937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Powerful POS at a Price You Can Afford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8225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5336" y="496454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One-Time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35336" y="5460087"/>
            <a:ext cx="543020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Low-cost initial investment. No recurring fees.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48225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62355" y="496454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Free 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62355" y="5460087"/>
            <a:ext cx="543032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We'll teach your staff how to use it.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441519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658356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Optional Backup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35336" y="7079099"/>
            <a:ext cx="543020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storage keeps your data safe.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6441519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62355" y="658356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Ongoing Support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62355" y="7079099"/>
            <a:ext cx="543032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Lifetime updates and one year of support included.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54368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Perfect Fit For Your Business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Kirana Shops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daily sales and inventory management.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Stationery Stores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diverse product categories with ease.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Gift Shops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seasonal inventory and special offers.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Medical Stores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track of expiry dates and critical stock.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9112"/>
            <a:ext cx="788658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Level Up Your Store?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2801303"/>
            <a:ext cx="58265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"I didn't know I needed a POS until ANKAR showed me how much time I was wasting." — Ravi, Kirana Store Owner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801303"/>
            <a:ext cx="30480" cy="766048"/>
          </a:xfrm>
          <a:prstGeom prst="rect">
            <a:avLst/>
          </a:prstGeom>
          <a:solidFill>
            <a:srgbClr val="F98AC7"/>
          </a:solidFill>
        </p:spPr>
      </p:sp>
      <p:sp>
        <p:nvSpPr>
          <p:cNvPr id="5" name="Text 3"/>
          <p:cNvSpPr/>
          <p:nvPr/>
        </p:nvSpPr>
        <p:spPr>
          <a:xfrm>
            <a:off x="1196697" y="3836551"/>
            <a:ext cx="58265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"Now I get daily profit reports on my phone!" — Priya, Gift Shop Owner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3836551"/>
            <a:ext cx="30480" cy="766048"/>
          </a:xfrm>
          <a:prstGeom prst="rect">
            <a:avLst/>
          </a:prstGeom>
          <a:solidFill>
            <a:srgbClr val="F98AC7"/>
          </a:solidFill>
        </p:spPr>
      </p:sp>
      <p:sp>
        <p:nvSpPr>
          <p:cNvPr id="7" name="Text 5"/>
          <p:cNvSpPr/>
          <p:nvPr/>
        </p:nvSpPr>
        <p:spPr>
          <a:xfrm>
            <a:off x="7614761" y="277141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Contact Us Today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920" y="3362960"/>
            <a:ext cx="6185535" cy="622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Rajkumar Ankar</a:t>
            </a:r>
            <a:endParaRPr lang="en-US" sz="185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961090"/>
            <a:ext cx="6185535" cy="390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📞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+91 8686686850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67118"/>
            <a:ext cx="6185535" cy="390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📧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info@ankarinnovations.com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173147"/>
            <a:ext cx="6185535" cy="3906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🌐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www.ankarinnovations.com</a:t>
            </a:r>
            <a:endParaRPr lang="en-US" sz="1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5832991"/>
            <a:ext cx="2840950" cy="658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2034</Words>
  <Application>WPS Spreadsheets</Application>
  <PresentationFormat>On-screen Show (16:9)</PresentationFormat>
  <Paragraphs>148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SimSun</vt:lpstr>
      <vt:lpstr>Wingdings</vt:lpstr>
      <vt:lpstr>Lora</vt:lpstr>
      <vt:lpstr>Lora</vt:lpstr>
      <vt:lpstr>Lora</vt:lpstr>
      <vt:lpstr>Source Sans Pro</vt:lpstr>
      <vt:lpstr>苹方-简</vt:lpstr>
      <vt:lpstr>Source Sans Pro</vt:lpstr>
      <vt:lpstr>Source Sans Pro</vt:lpstr>
      <vt:lpstr>Source Sans Pro Bold</vt:lpstr>
      <vt:lpstr>Source Sans Pro Bold</vt:lpstr>
      <vt:lpstr>Source Sans Pro Bold</vt:lpstr>
      <vt:lpstr>Calibri</vt:lpstr>
      <vt:lpstr>Helvetica Neue</vt:lpstr>
      <vt:lpstr>Microsoft YaHei</vt:lpstr>
      <vt:lpstr>汉仪旗黑</vt:lpstr>
      <vt:lpstr>Arial Unicode MS</vt:lpstr>
      <vt:lpstr>Apple Color Emoji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raaj</cp:lastModifiedBy>
  <cp:revision>2</cp:revision>
  <dcterms:created xsi:type="dcterms:W3CDTF">2025-06-21T08:58:45Z</dcterms:created>
  <dcterms:modified xsi:type="dcterms:W3CDTF">2025-06-21T08:58:45Z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52C10E62EC1C49854574566832E9C7D7_42</vt:lpwstr>
  </property>
  <property fmtid="{D5CDD505-2E9C-101B-9397-08002B2CF9AE}" pid="3" name="KSOProductBuildVer">
    <vt:lpwstr>1033-6.14.0.8718</vt:lpwstr>
  </property>
</Properties>
</file>